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7" r:id="rId2"/>
    <p:sldId id="258" r:id="rId3"/>
    <p:sldId id="256" r:id="rId4"/>
    <p:sldId id="259" r:id="rId5"/>
    <p:sldId id="261" r:id="rId6"/>
    <p:sldId id="260" r:id="rId7"/>
    <p:sldId id="262" r:id="rId8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93" d="100"/>
          <a:sy n="93" d="100"/>
        </p:scale>
        <p:origin x="-184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44312C2-AB99-9B45-B6ED-F90D6606921D}" type="doc">
      <dgm:prSet loTypeId="urn:microsoft.com/office/officeart/2005/8/layout/cycle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535A3FA-7C15-9441-B5F3-FACE922E5BB3}">
      <dgm:prSet phldrT="[Text]"/>
      <dgm:spPr/>
      <dgm:t>
        <a:bodyPr/>
        <a:lstStyle/>
        <a:p>
          <a:r>
            <a:rPr lang="en-US" dirty="0" err="1" smtClean="0"/>
            <a:t>Gestion</a:t>
          </a:r>
          <a:r>
            <a:rPr lang="en-US" baseline="0" dirty="0" smtClean="0"/>
            <a:t> des </a:t>
          </a:r>
          <a:r>
            <a:rPr lang="en-US" baseline="0" dirty="0" err="1" smtClean="0"/>
            <a:t>événements</a:t>
          </a:r>
          <a:endParaRPr lang="en-US" dirty="0"/>
        </a:p>
      </dgm:t>
    </dgm:pt>
    <dgm:pt modelId="{730EF9C0-41FF-B94A-B4E9-32205E7120A5}" type="parTrans" cxnId="{01E4F841-BA1E-C241-AA65-23A35E5EA2C5}">
      <dgm:prSet/>
      <dgm:spPr/>
      <dgm:t>
        <a:bodyPr/>
        <a:lstStyle/>
        <a:p>
          <a:endParaRPr lang="en-US"/>
        </a:p>
      </dgm:t>
    </dgm:pt>
    <dgm:pt modelId="{A8A6ED53-190A-ED4B-9CF5-1C511D92D270}" type="sibTrans" cxnId="{01E4F841-BA1E-C241-AA65-23A35E5EA2C5}">
      <dgm:prSet/>
      <dgm:spPr/>
      <dgm:t>
        <a:bodyPr/>
        <a:lstStyle/>
        <a:p>
          <a:endParaRPr lang="en-US"/>
        </a:p>
      </dgm:t>
    </dgm:pt>
    <dgm:pt modelId="{29FDD577-292A-A243-ADDE-11ADB0A4D544}">
      <dgm:prSet phldrT="[Text]"/>
      <dgm:spPr/>
      <dgm:t>
        <a:bodyPr/>
        <a:lstStyle/>
        <a:p>
          <a:r>
            <a:rPr lang="en-US" dirty="0" err="1" smtClean="0"/>
            <a:t>Mise</a:t>
          </a:r>
          <a:r>
            <a:rPr lang="en-US" dirty="0" smtClean="0"/>
            <a:t> </a:t>
          </a:r>
          <a:r>
            <a:rPr lang="en-US" dirty="0" err="1" smtClean="0"/>
            <a:t>à</a:t>
          </a:r>
          <a:r>
            <a:rPr lang="en-US" dirty="0" smtClean="0"/>
            <a:t> jour du </a:t>
          </a:r>
          <a:r>
            <a:rPr lang="en-US" dirty="0" err="1" smtClean="0"/>
            <a:t>Jeu</a:t>
          </a:r>
          <a:endParaRPr lang="en-US" dirty="0"/>
        </a:p>
      </dgm:t>
    </dgm:pt>
    <dgm:pt modelId="{3CCA3EE9-70D0-0946-A07E-35BBEBAEFAD1}" type="parTrans" cxnId="{34A90821-A211-E74C-BC97-08C7CFA5CF58}">
      <dgm:prSet/>
      <dgm:spPr/>
      <dgm:t>
        <a:bodyPr/>
        <a:lstStyle/>
        <a:p>
          <a:endParaRPr lang="en-US"/>
        </a:p>
      </dgm:t>
    </dgm:pt>
    <dgm:pt modelId="{EFD1CCF3-9743-8346-8654-2A2CFDB85EDD}" type="sibTrans" cxnId="{34A90821-A211-E74C-BC97-08C7CFA5CF58}">
      <dgm:prSet/>
      <dgm:spPr/>
      <dgm:t>
        <a:bodyPr/>
        <a:lstStyle/>
        <a:p>
          <a:endParaRPr lang="en-US"/>
        </a:p>
      </dgm:t>
    </dgm:pt>
    <dgm:pt modelId="{F7B5FEA6-196B-BF41-9573-6FDF9D9A69D8}">
      <dgm:prSet phldrT="[Text]"/>
      <dgm:spPr/>
      <dgm:t>
        <a:bodyPr/>
        <a:lstStyle/>
        <a:p>
          <a:r>
            <a:rPr lang="en-US" dirty="0" err="1" smtClean="0"/>
            <a:t>Affichage</a:t>
          </a:r>
          <a:endParaRPr lang="en-US" dirty="0"/>
        </a:p>
      </dgm:t>
    </dgm:pt>
    <dgm:pt modelId="{27729EC3-6589-E948-8909-7F0EC67DBCC7}" type="parTrans" cxnId="{1E16A49E-01E5-144A-9C11-027B846B25AE}">
      <dgm:prSet/>
      <dgm:spPr/>
      <dgm:t>
        <a:bodyPr/>
        <a:lstStyle/>
        <a:p>
          <a:endParaRPr lang="en-US"/>
        </a:p>
      </dgm:t>
    </dgm:pt>
    <dgm:pt modelId="{165BA4EB-D334-9D4C-8784-1BA5F924FB48}" type="sibTrans" cxnId="{1E16A49E-01E5-144A-9C11-027B846B25AE}">
      <dgm:prSet/>
      <dgm:spPr/>
      <dgm:t>
        <a:bodyPr/>
        <a:lstStyle/>
        <a:p>
          <a:endParaRPr lang="en-US"/>
        </a:p>
      </dgm:t>
    </dgm:pt>
    <dgm:pt modelId="{85E50150-A9A5-1645-8015-235DC77EDD4B}">
      <dgm:prSet phldrT="[Text]"/>
      <dgm:spPr/>
      <dgm:t>
        <a:bodyPr/>
        <a:lstStyle/>
        <a:p>
          <a:r>
            <a:rPr lang="en-US" dirty="0" err="1" smtClean="0"/>
            <a:t>Attente</a:t>
          </a:r>
          <a:r>
            <a:rPr lang="en-US" dirty="0" smtClean="0"/>
            <a:t> de </a:t>
          </a:r>
          <a:r>
            <a:rPr lang="en-US" dirty="0" err="1" smtClean="0"/>
            <a:t>nouvelles</a:t>
          </a:r>
          <a:r>
            <a:rPr lang="en-US" dirty="0" smtClean="0"/>
            <a:t> entrées</a:t>
          </a:r>
          <a:endParaRPr lang="en-US" dirty="0"/>
        </a:p>
      </dgm:t>
    </dgm:pt>
    <dgm:pt modelId="{59B85B38-6CD6-114B-A0DF-B46322594171}" type="parTrans" cxnId="{9BC99C01-B79D-1E41-8740-08A2D56CA548}">
      <dgm:prSet/>
      <dgm:spPr/>
      <dgm:t>
        <a:bodyPr/>
        <a:lstStyle/>
        <a:p>
          <a:endParaRPr lang="en-US"/>
        </a:p>
      </dgm:t>
    </dgm:pt>
    <dgm:pt modelId="{80FFE577-C3CF-A74C-90A4-ED5EC53B7C9A}" type="sibTrans" cxnId="{9BC99C01-B79D-1E41-8740-08A2D56CA548}">
      <dgm:prSet/>
      <dgm:spPr/>
      <dgm:t>
        <a:bodyPr/>
        <a:lstStyle/>
        <a:p>
          <a:endParaRPr lang="en-US"/>
        </a:p>
      </dgm:t>
    </dgm:pt>
    <dgm:pt modelId="{E297216B-E01B-2748-89F2-658E8EC31D7E}" type="pres">
      <dgm:prSet presAssocID="{E44312C2-AB99-9B45-B6ED-F90D6606921D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38FF6F3-F9B7-5E47-9FFC-F02CC49CDB51}" type="pres">
      <dgm:prSet presAssocID="{0535A3FA-7C15-9441-B5F3-FACE922E5BB3}" presName="dummy" presStyleCnt="0"/>
      <dgm:spPr/>
    </dgm:pt>
    <dgm:pt modelId="{BAFB3DC6-C15B-9443-916A-F1825935D154}" type="pres">
      <dgm:prSet presAssocID="{0535A3FA-7C15-9441-B5F3-FACE922E5BB3}" presName="node" presStyleLbl="revTx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33B2BE-EBD5-4943-B308-6A7BB0D13C27}" type="pres">
      <dgm:prSet presAssocID="{A8A6ED53-190A-ED4B-9CF5-1C511D92D270}" presName="sibTrans" presStyleLbl="node1" presStyleIdx="0" presStyleCnt="4"/>
      <dgm:spPr/>
      <dgm:t>
        <a:bodyPr/>
        <a:lstStyle/>
        <a:p>
          <a:endParaRPr lang="en-US"/>
        </a:p>
      </dgm:t>
    </dgm:pt>
    <dgm:pt modelId="{56403BED-2EB7-5344-9A8F-635CCFD52F84}" type="pres">
      <dgm:prSet presAssocID="{29FDD577-292A-A243-ADDE-11ADB0A4D544}" presName="dummy" presStyleCnt="0"/>
      <dgm:spPr/>
    </dgm:pt>
    <dgm:pt modelId="{7D92E648-5328-504F-83E0-A70174427E66}" type="pres">
      <dgm:prSet presAssocID="{29FDD577-292A-A243-ADDE-11ADB0A4D544}" presName="node" presStyleLbl="revTx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1D64A5-4824-8F45-A973-8CBF3F5538A8}" type="pres">
      <dgm:prSet presAssocID="{EFD1CCF3-9743-8346-8654-2A2CFDB85EDD}" presName="sibTrans" presStyleLbl="node1" presStyleIdx="1" presStyleCnt="4"/>
      <dgm:spPr/>
      <dgm:t>
        <a:bodyPr/>
        <a:lstStyle/>
        <a:p>
          <a:endParaRPr lang="en-US"/>
        </a:p>
      </dgm:t>
    </dgm:pt>
    <dgm:pt modelId="{A430387A-5B35-0844-9BC4-F661EF17D691}" type="pres">
      <dgm:prSet presAssocID="{F7B5FEA6-196B-BF41-9573-6FDF9D9A69D8}" presName="dummy" presStyleCnt="0"/>
      <dgm:spPr/>
    </dgm:pt>
    <dgm:pt modelId="{FD1D9D6E-146C-B846-8924-3E0B111D5DDC}" type="pres">
      <dgm:prSet presAssocID="{F7B5FEA6-196B-BF41-9573-6FDF9D9A69D8}" presName="node" presStyleLbl="revTx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AB1912E-3B83-F24D-AE8E-68A665730469}" type="pres">
      <dgm:prSet presAssocID="{165BA4EB-D334-9D4C-8784-1BA5F924FB48}" presName="sibTrans" presStyleLbl="node1" presStyleIdx="2" presStyleCnt="4"/>
      <dgm:spPr/>
      <dgm:t>
        <a:bodyPr/>
        <a:lstStyle/>
        <a:p>
          <a:endParaRPr lang="en-US"/>
        </a:p>
      </dgm:t>
    </dgm:pt>
    <dgm:pt modelId="{B06FF478-FC19-8B4D-9D27-0868C977B667}" type="pres">
      <dgm:prSet presAssocID="{85E50150-A9A5-1645-8015-235DC77EDD4B}" presName="dummy" presStyleCnt="0"/>
      <dgm:spPr/>
    </dgm:pt>
    <dgm:pt modelId="{91CEDDCE-98DB-5340-AEC0-614564841688}" type="pres">
      <dgm:prSet presAssocID="{85E50150-A9A5-1645-8015-235DC77EDD4B}" presName="node" presStyleLbl="revTx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A5F0B7-9276-3B44-A403-AC796952AB85}" type="pres">
      <dgm:prSet presAssocID="{80FFE577-C3CF-A74C-90A4-ED5EC53B7C9A}" presName="sibTrans" presStyleLbl="node1" presStyleIdx="3" presStyleCnt="4"/>
      <dgm:spPr/>
      <dgm:t>
        <a:bodyPr/>
        <a:lstStyle/>
        <a:p>
          <a:endParaRPr lang="en-US"/>
        </a:p>
      </dgm:t>
    </dgm:pt>
  </dgm:ptLst>
  <dgm:cxnLst>
    <dgm:cxn modelId="{01E4F841-BA1E-C241-AA65-23A35E5EA2C5}" srcId="{E44312C2-AB99-9B45-B6ED-F90D6606921D}" destId="{0535A3FA-7C15-9441-B5F3-FACE922E5BB3}" srcOrd="0" destOrd="0" parTransId="{730EF9C0-41FF-B94A-B4E9-32205E7120A5}" sibTransId="{A8A6ED53-190A-ED4B-9CF5-1C511D92D270}"/>
    <dgm:cxn modelId="{FD4D5E8F-089A-474A-B04A-04E9B3D2986B}" type="presOf" srcId="{A8A6ED53-190A-ED4B-9CF5-1C511D92D270}" destId="{2733B2BE-EBD5-4943-B308-6A7BB0D13C27}" srcOrd="0" destOrd="0" presId="urn:microsoft.com/office/officeart/2005/8/layout/cycle1"/>
    <dgm:cxn modelId="{20CC0BF0-1B09-5342-BB35-704BC5217E9A}" type="presOf" srcId="{EFD1CCF3-9743-8346-8654-2A2CFDB85EDD}" destId="{FF1D64A5-4824-8F45-A973-8CBF3F5538A8}" srcOrd="0" destOrd="0" presId="urn:microsoft.com/office/officeart/2005/8/layout/cycle1"/>
    <dgm:cxn modelId="{40FC98C8-FA9E-8048-A89A-30B45F5D2531}" type="presOf" srcId="{29FDD577-292A-A243-ADDE-11ADB0A4D544}" destId="{7D92E648-5328-504F-83E0-A70174427E66}" srcOrd="0" destOrd="0" presId="urn:microsoft.com/office/officeart/2005/8/layout/cycle1"/>
    <dgm:cxn modelId="{7CAA3855-6FF3-2A4C-82FD-6A02B7F1BB85}" type="presOf" srcId="{0535A3FA-7C15-9441-B5F3-FACE922E5BB3}" destId="{BAFB3DC6-C15B-9443-916A-F1825935D154}" srcOrd="0" destOrd="0" presId="urn:microsoft.com/office/officeart/2005/8/layout/cycle1"/>
    <dgm:cxn modelId="{B9813202-9289-6B40-AAD8-A3D121BDAD2D}" type="presOf" srcId="{E44312C2-AB99-9B45-B6ED-F90D6606921D}" destId="{E297216B-E01B-2748-89F2-658E8EC31D7E}" srcOrd="0" destOrd="0" presId="urn:microsoft.com/office/officeart/2005/8/layout/cycle1"/>
    <dgm:cxn modelId="{967EA15A-B58A-0940-BE28-75EF3FDB3ED9}" type="presOf" srcId="{85E50150-A9A5-1645-8015-235DC77EDD4B}" destId="{91CEDDCE-98DB-5340-AEC0-614564841688}" srcOrd="0" destOrd="0" presId="urn:microsoft.com/office/officeart/2005/8/layout/cycle1"/>
    <dgm:cxn modelId="{34A90821-A211-E74C-BC97-08C7CFA5CF58}" srcId="{E44312C2-AB99-9B45-B6ED-F90D6606921D}" destId="{29FDD577-292A-A243-ADDE-11ADB0A4D544}" srcOrd="1" destOrd="0" parTransId="{3CCA3EE9-70D0-0946-A07E-35BBEBAEFAD1}" sibTransId="{EFD1CCF3-9743-8346-8654-2A2CFDB85EDD}"/>
    <dgm:cxn modelId="{1E16A49E-01E5-144A-9C11-027B846B25AE}" srcId="{E44312C2-AB99-9B45-B6ED-F90D6606921D}" destId="{F7B5FEA6-196B-BF41-9573-6FDF9D9A69D8}" srcOrd="2" destOrd="0" parTransId="{27729EC3-6589-E948-8909-7F0EC67DBCC7}" sibTransId="{165BA4EB-D334-9D4C-8784-1BA5F924FB48}"/>
    <dgm:cxn modelId="{BD28A8FA-D117-7B4E-A41F-9C5AACD0747D}" type="presOf" srcId="{165BA4EB-D334-9D4C-8784-1BA5F924FB48}" destId="{4AB1912E-3B83-F24D-AE8E-68A665730469}" srcOrd="0" destOrd="0" presId="urn:microsoft.com/office/officeart/2005/8/layout/cycle1"/>
    <dgm:cxn modelId="{9BC99C01-B79D-1E41-8740-08A2D56CA548}" srcId="{E44312C2-AB99-9B45-B6ED-F90D6606921D}" destId="{85E50150-A9A5-1645-8015-235DC77EDD4B}" srcOrd="3" destOrd="0" parTransId="{59B85B38-6CD6-114B-A0DF-B46322594171}" sibTransId="{80FFE577-C3CF-A74C-90A4-ED5EC53B7C9A}"/>
    <dgm:cxn modelId="{83DA6268-80C4-6041-BC34-FF1ADF4E3C13}" type="presOf" srcId="{80FFE577-C3CF-A74C-90A4-ED5EC53B7C9A}" destId="{9AA5F0B7-9276-3B44-A403-AC796952AB85}" srcOrd="0" destOrd="0" presId="urn:microsoft.com/office/officeart/2005/8/layout/cycle1"/>
    <dgm:cxn modelId="{FFA15FA5-3A4B-FB49-8DB6-78522EFE135C}" type="presOf" srcId="{F7B5FEA6-196B-BF41-9573-6FDF9D9A69D8}" destId="{FD1D9D6E-146C-B846-8924-3E0B111D5DDC}" srcOrd="0" destOrd="0" presId="urn:microsoft.com/office/officeart/2005/8/layout/cycle1"/>
    <dgm:cxn modelId="{96D97312-15BE-0548-A3B6-7B0DDB40229C}" type="presParOf" srcId="{E297216B-E01B-2748-89F2-658E8EC31D7E}" destId="{238FF6F3-F9B7-5E47-9FFC-F02CC49CDB51}" srcOrd="0" destOrd="0" presId="urn:microsoft.com/office/officeart/2005/8/layout/cycle1"/>
    <dgm:cxn modelId="{9E60DC16-B7C8-C046-8304-A576EFA29A01}" type="presParOf" srcId="{E297216B-E01B-2748-89F2-658E8EC31D7E}" destId="{BAFB3DC6-C15B-9443-916A-F1825935D154}" srcOrd="1" destOrd="0" presId="urn:microsoft.com/office/officeart/2005/8/layout/cycle1"/>
    <dgm:cxn modelId="{F3CA9E2A-540D-4D44-833B-BE6328AFBE41}" type="presParOf" srcId="{E297216B-E01B-2748-89F2-658E8EC31D7E}" destId="{2733B2BE-EBD5-4943-B308-6A7BB0D13C27}" srcOrd="2" destOrd="0" presId="urn:microsoft.com/office/officeart/2005/8/layout/cycle1"/>
    <dgm:cxn modelId="{FAA3C818-2DA2-E249-B408-475F2AE48994}" type="presParOf" srcId="{E297216B-E01B-2748-89F2-658E8EC31D7E}" destId="{56403BED-2EB7-5344-9A8F-635CCFD52F84}" srcOrd="3" destOrd="0" presId="urn:microsoft.com/office/officeart/2005/8/layout/cycle1"/>
    <dgm:cxn modelId="{EB439193-D0F6-C845-825F-05016351CBC8}" type="presParOf" srcId="{E297216B-E01B-2748-89F2-658E8EC31D7E}" destId="{7D92E648-5328-504F-83E0-A70174427E66}" srcOrd="4" destOrd="0" presId="urn:microsoft.com/office/officeart/2005/8/layout/cycle1"/>
    <dgm:cxn modelId="{87FD31AB-3FB2-F54B-9700-4C64C3BDDE00}" type="presParOf" srcId="{E297216B-E01B-2748-89F2-658E8EC31D7E}" destId="{FF1D64A5-4824-8F45-A973-8CBF3F5538A8}" srcOrd="5" destOrd="0" presId="urn:microsoft.com/office/officeart/2005/8/layout/cycle1"/>
    <dgm:cxn modelId="{538040EA-80A1-1F4A-8878-01DC8A72F584}" type="presParOf" srcId="{E297216B-E01B-2748-89F2-658E8EC31D7E}" destId="{A430387A-5B35-0844-9BC4-F661EF17D691}" srcOrd="6" destOrd="0" presId="urn:microsoft.com/office/officeart/2005/8/layout/cycle1"/>
    <dgm:cxn modelId="{3473CC18-5F43-1941-B9BF-4E410499DC0D}" type="presParOf" srcId="{E297216B-E01B-2748-89F2-658E8EC31D7E}" destId="{FD1D9D6E-146C-B846-8924-3E0B111D5DDC}" srcOrd="7" destOrd="0" presId="urn:microsoft.com/office/officeart/2005/8/layout/cycle1"/>
    <dgm:cxn modelId="{12ADE80A-C42B-5249-B955-429CDF92389F}" type="presParOf" srcId="{E297216B-E01B-2748-89F2-658E8EC31D7E}" destId="{4AB1912E-3B83-F24D-AE8E-68A665730469}" srcOrd="8" destOrd="0" presId="urn:microsoft.com/office/officeart/2005/8/layout/cycle1"/>
    <dgm:cxn modelId="{06309E7F-EC5A-0D40-B897-0A284F97793C}" type="presParOf" srcId="{E297216B-E01B-2748-89F2-658E8EC31D7E}" destId="{B06FF478-FC19-8B4D-9D27-0868C977B667}" srcOrd="9" destOrd="0" presId="urn:microsoft.com/office/officeart/2005/8/layout/cycle1"/>
    <dgm:cxn modelId="{8F11B9F8-490D-3D47-9D08-7E9210996049}" type="presParOf" srcId="{E297216B-E01B-2748-89F2-658E8EC31D7E}" destId="{91CEDDCE-98DB-5340-AEC0-614564841688}" srcOrd="10" destOrd="0" presId="urn:microsoft.com/office/officeart/2005/8/layout/cycle1"/>
    <dgm:cxn modelId="{8E21C332-15C9-FF44-8F6C-4C2115A1E69D}" type="presParOf" srcId="{E297216B-E01B-2748-89F2-658E8EC31D7E}" destId="{9AA5F0B7-9276-3B44-A403-AC796952AB85}" srcOrd="11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FB3DC6-C15B-9443-916A-F1825935D154}">
      <dsp:nvSpPr>
        <dsp:cNvPr id="0" name=""/>
        <dsp:cNvSpPr/>
      </dsp:nvSpPr>
      <dsp:spPr>
        <a:xfrm>
          <a:off x="2708889" y="88359"/>
          <a:ext cx="1424958" cy="14249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err="1" smtClean="0"/>
            <a:t>Gestion</a:t>
          </a:r>
          <a:r>
            <a:rPr lang="en-US" sz="2100" kern="1200" baseline="0" dirty="0" smtClean="0"/>
            <a:t> des </a:t>
          </a:r>
          <a:r>
            <a:rPr lang="en-US" sz="2100" kern="1200" baseline="0" dirty="0" err="1" smtClean="0"/>
            <a:t>événements</a:t>
          </a:r>
          <a:endParaRPr lang="en-US" sz="2100" kern="1200" dirty="0"/>
        </a:p>
      </dsp:txBody>
      <dsp:txXfrm>
        <a:off x="2708889" y="88359"/>
        <a:ext cx="1424958" cy="1424958"/>
      </dsp:txXfrm>
    </dsp:sp>
    <dsp:sp modelId="{2733B2BE-EBD5-4943-B308-6A7BB0D13C27}">
      <dsp:nvSpPr>
        <dsp:cNvPr id="0" name=""/>
        <dsp:cNvSpPr/>
      </dsp:nvSpPr>
      <dsp:spPr>
        <a:xfrm>
          <a:off x="197881" y="-1599"/>
          <a:ext cx="4025924" cy="4025924"/>
        </a:xfrm>
        <a:prstGeom prst="circularArrow">
          <a:avLst>
            <a:gd name="adj1" fmla="val 6902"/>
            <a:gd name="adj2" fmla="val 465342"/>
            <a:gd name="adj3" fmla="val 549457"/>
            <a:gd name="adj4" fmla="val 20585201"/>
            <a:gd name="adj5" fmla="val 8052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D92E648-5328-504F-83E0-A70174427E66}">
      <dsp:nvSpPr>
        <dsp:cNvPr id="0" name=""/>
        <dsp:cNvSpPr/>
      </dsp:nvSpPr>
      <dsp:spPr>
        <a:xfrm>
          <a:off x="2708889" y="2509407"/>
          <a:ext cx="1424958" cy="14249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err="1" smtClean="0"/>
            <a:t>Mise</a:t>
          </a:r>
          <a:r>
            <a:rPr lang="en-US" sz="2100" kern="1200" dirty="0" smtClean="0"/>
            <a:t> </a:t>
          </a:r>
          <a:r>
            <a:rPr lang="en-US" sz="2100" kern="1200" dirty="0" err="1" smtClean="0"/>
            <a:t>à</a:t>
          </a:r>
          <a:r>
            <a:rPr lang="en-US" sz="2100" kern="1200" dirty="0" smtClean="0"/>
            <a:t> jour du </a:t>
          </a:r>
          <a:r>
            <a:rPr lang="en-US" sz="2100" kern="1200" dirty="0" err="1" smtClean="0"/>
            <a:t>Jeu</a:t>
          </a:r>
          <a:endParaRPr lang="en-US" sz="2100" kern="1200" dirty="0"/>
        </a:p>
      </dsp:txBody>
      <dsp:txXfrm>
        <a:off x="2708889" y="2509407"/>
        <a:ext cx="1424958" cy="1424958"/>
      </dsp:txXfrm>
    </dsp:sp>
    <dsp:sp modelId="{FF1D64A5-4824-8F45-A973-8CBF3F5538A8}">
      <dsp:nvSpPr>
        <dsp:cNvPr id="0" name=""/>
        <dsp:cNvSpPr/>
      </dsp:nvSpPr>
      <dsp:spPr>
        <a:xfrm>
          <a:off x="197881" y="-1599"/>
          <a:ext cx="4025924" cy="4025924"/>
        </a:xfrm>
        <a:prstGeom prst="circularArrow">
          <a:avLst>
            <a:gd name="adj1" fmla="val 6902"/>
            <a:gd name="adj2" fmla="val 465342"/>
            <a:gd name="adj3" fmla="val 5949457"/>
            <a:gd name="adj4" fmla="val 4385201"/>
            <a:gd name="adj5" fmla="val 8052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D1D9D6E-146C-B846-8924-3E0B111D5DDC}">
      <dsp:nvSpPr>
        <dsp:cNvPr id="0" name=""/>
        <dsp:cNvSpPr/>
      </dsp:nvSpPr>
      <dsp:spPr>
        <a:xfrm>
          <a:off x="287840" y="2509407"/>
          <a:ext cx="1424958" cy="14249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err="1" smtClean="0"/>
            <a:t>Affichage</a:t>
          </a:r>
          <a:endParaRPr lang="en-US" sz="2100" kern="1200" dirty="0"/>
        </a:p>
      </dsp:txBody>
      <dsp:txXfrm>
        <a:off x="287840" y="2509407"/>
        <a:ext cx="1424958" cy="1424958"/>
      </dsp:txXfrm>
    </dsp:sp>
    <dsp:sp modelId="{4AB1912E-3B83-F24D-AE8E-68A665730469}">
      <dsp:nvSpPr>
        <dsp:cNvPr id="0" name=""/>
        <dsp:cNvSpPr/>
      </dsp:nvSpPr>
      <dsp:spPr>
        <a:xfrm>
          <a:off x="197881" y="-1599"/>
          <a:ext cx="4025924" cy="4025924"/>
        </a:xfrm>
        <a:prstGeom prst="circularArrow">
          <a:avLst>
            <a:gd name="adj1" fmla="val 6902"/>
            <a:gd name="adj2" fmla="val 465342"/>
            <a:gd name="adj3" fmla="val 11349457"/>
            <a:gd name="adj4" fmla="val 9785201"/>
            <a:gd name="adj5" fmla="val 8052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1CEDDCE-98DB-5340-AEC0-614564841688}">
      <dsp:nvSpPr>
        <dsp:cNvPr id="0" name=""/>
        <dsp:cNvSpPr/>
      </dsp:nvSpPr>
      <dsp:spPr>
        <a:xfrm>
          <a:off x="287840" y="88359"/>
          <a:ext cx="1424958" cy="14249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err="1" smtClean="0"/>
            <a:t>Attente</a:t>
          </a:r>
          <a:r>
            <a:rPr lang="en-US" sz="2100" kern="1200" dirty="0" smtClean="0"/>
            <a:t> de </a:t>
          </a:r>
          <a:r>
            <a:rPr lang="en-US" sz="2100" kern="1200" dirty="0" err="1" smtClean="0"/>
            <a:t>nouvelles</a:t>
          </a:r>
          <a:r>
            <a:rPr lang="en-US" sz="2100" kern="1200" dirty="0" smtClean="0"/>
            <a:t> entrées</a:t>
          </a:r>
          <a:endParaRPr lang="en-US" sz="2100" kern="1200" dirty="0"/>
        </a:p>
      </dsp:txBody>
      <dsp:txXfrm>
        <a:off x="287840" y="88359"/>
        <a:ext cx="1424958" cy="1424958"/>
      </dsp:txXfrm>
    </dsp:sp>
    <dsp:sp modelId="{9AA5F0B7-9276-3B44-A403-AC796952AB85}">
      <dsp:nvSpPr>
        <dsp:cNvPr id="0" name=""/>
        <dsp:cNvSpPr/>
      </dsp:nvSpPr>
      <dsp:spPr>
        <a:xfrm>
          <a:off x="197881" y="-1599"/>
          <a:ext cx="4025924" cy="4025924"/>
        </a:xfrm>
        <a:prstGeom prst="circularArrow">
          <a:avLst>
            <a:gd name="adj1" fmla="val 6902"/>
            <a:gd name="adj2" fmla="val 465342"/>
            <a:gd name="adj3" fmla="val 16749457"/>
            <a:gd name="adj4" fmla="val 15185201"/>
            <a:gd name="adj5" fmla="val 8052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5E6454-9294-134A-B158-CBAF624FEEFF}" type="datetime1">
              <a:rPr lang="fr-FR" smtClean="0"/>
              <a:t>08/12/15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48834E-B920-C848-ADF9-3316C824AF0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830108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38BCCC-925B-B54E-AFFE-F6630D356343}" type="datetime1">
              <a:rPr lang="fr-FR" smtClean="0"/>
              <a:t>08/12/15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ADCB45-F234-664E-9DB1-F9EF64F625B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85088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ADCB45-F234-664E-9DB1-F9EF64F625BA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5702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CF8EB-02B3-D047-9C1F-AE5DF7B7F971}" type="datetime1">
              <a:rPr lang="fr-FR" smtClean="0"/>
              <a:t>08/12/15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11BC2-8326-4146-B57C-981150B9DD5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7626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773A5-589C-BB42-A925-C002CE71D009}" type="datetime1">
              <a:rPr lang="fr-FR" smtClean="0"/>
              <a:t>08/12/15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11BC2-8326-4146-B57C-981150B9DD5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3050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185BD-D10D-7044-85F7-BD9BB44F0CCB}" type="datetime1">
              <a:rPr lang="fr-FR" smtClean="0"/>
              <a:t>08/12/15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11BC2-8326-4146-B57C-981150B9DD5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2998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2925A-68EC-344E-AB59-C7043BBDD540}" type="datetime1">
              <a:rPr lang="fr-FR" smtClean="0"/>
              <a:t>08/12/15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11BC2-8326-4146-B57C-981150B9DD5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4623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56D4E-AEF6-3748-9A84-FDB7D2838F35}" type="datetime1">
              <a:rPr lang="fr-FR" smtClean="0"/>
              <a:t>08/12/15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11BC2-8326-4146-B57C-981150B9DD5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9673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6D454-E368-E84E-A2D3-3811F2EE5086}" type="datetime1">
              <a:rPr lang="fr-FR" smtClean="0"/>
              <a:t>08/12/15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11BC2-8326-4146-B57C-981150B9DD5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2651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C556D-A2CB-2E45-9F5A-2B159753D865}" type="datetime1">
              <a:rPr lang="fr-FR" smtClean="0"/>
              <a:t>08/12/15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11BC2-8326-4146-B57C-981150B9DD5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7412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6762C-D3EE-D249-AB08-D96040D12739}" type="datetime1">
              <a:rPr lang="fr-FR" smtClean="0"/>
              <a:t>08/12/15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11BC2-8326-4146-B57C-981150B9DD5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27708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2003B-7BD7-7848-92C7-4FB17095544D}" type="datetime1">
              <a:rPr lang="fr-FR" smtClean="0"/>
              <a:t>08/12/15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11BC2-8326-4146-B57C-981150B9DD5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0401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1169B-C70E-9D42-AE86-CEC8253A8B70}" type="datetime1">
              <a:rPr lang="fr-FR" smtClean="0"/>
              <a:t>08/12/15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11BC2-8326-4146-B57C-981150B9DD5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2203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CA653-81EF-DB43-A41B-44DA571A90C3}" type="datetime1">
              <a:rPr lang="fr-FR" smtClean="0"/>
              <a:t>08/12/15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A11BC2-8326-4146-B57C-981150B9DD5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3092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13665F-4DB3-3D40-B10E-9716EB80D501}" type="datetime1">
              <a:rPr lang="fr-FR" smtClean="0"/>
              <a:t>08/12/15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A11BC2-8326-4146-B57C-981150B9DD5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9217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3" t="6125" r="8692" b="5072"/>
          <a:stretch/>
        </p:blipFill>
        <p:spPr>
          <a:xfrm>
            <a:off x="0" y="-865458"/>
            <a:ext cx="9144000" cy="8151423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-269875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Asteroid Cloud</a:t>
            </a:r>
            <a:endParaRPr lang="en-US" sz="6000" b="1" dirty="0">
              <a:solidFill>
                <a:schemeClr val="bg2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159125" y="1433512"/>
            <a:ext cx="3286125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3200" b="1" dirty="0" smtClean="0"/>
              <a:t>PROJET PYTHON </a:t>
            </a:r>
          </a:p>
        </p:txBody>
      </p:sp>
    </p:spTree>
    <p:extLst>
      <p:ext uri="{BB962C8B-B14F-4D97-AF65-F5344CB8AC3E}">
        <p14:creationId xmlns:p14="http://schemas.microsoft.com/office/powerpoint/2010/main" val="3558246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SOMMAIRE 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1256298" y="1472257"/>
            <a:ext cx="478659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AutoNum type="romanUcPeriod"/>
            </a:pPr>
            <a:r>
              <a:rPr lang="fr-FR" sz="2800" dirty="0" smtClean="0"/>
              <a:t>Présentation du jeu</a:t>
            </a:r>
          </a:p>
          <a:p>
            <a:endParaRPr lang="fr-FR" sz="2800" dirty="0" smtClean="0"/>
          </a:p>
          <a:p>
            <a:pPr marL="400050" indent="-400050">
              <a:buAutoNum type="romanUcPeriod"/>
            </a:pPr>
            <a:r>
              <a:rPr lang="fr-FR" sz="2800" dirty="0" smtClean="0"/>
              <a:t>Présentation du code</a:t>
            </a:r>
          </a:p>
          <a:p>
            <a:endParaRPr lang="fr-FR" sz="2800" dirty="0" smtClean="0"/>
          </a:p>
          <a:p>
            <a:pPr marL="342900" indent="-342900">
              <a:buAutoNum type="arabicPeriod"/>
            </a:pPr>
            <a:r>
              <a:rPr lang="fr-FR" sz="2800" dirty="0" smtClean="0"/>
              <a:t>Initialisation et définition des éléments</a:t>
            </a:r>
          </a:p>
          <a:p>
            <a:pPr marL="342900" indent="-342900">
              <a:buAutoNum type="arabicPeriod"/>
            </a:pPr>
            <a:r>
              <a:rPr lang="fr-FR" sz="2800" dirty="0" smtClean="0"/>
              <a:t>Fonctions et méthodes</a:t>
            </a:r>
          </a:p>
          <a:p>
            <a:pPr marL="342900" indent="-342900">
              <a:buAutoNum type="arabicPeriod"/>
            </a:pPr>
            <a:endParaRPr lang="fr-FR" sz="2800" dirty="0" smtClean="0"/>
          </a:p>
          <a:p>
            <a:r>
              <a:rPr lang="fr-FR" sz="2800" dirty="0" smtClean="0"/>
              <a:t>III. Conclusion </a:t>
            </a:r>
          </a:p>
          <a:p>
            <a:pPr marL="400050" indent="-400050">
              <a:buAutoNum type="romanUcPeriod"/>
            </a:pPr>
            <a:endParaRPr lang="fr-FR" dirty="0"/>
          </a:p>
        </p:txBody>
      </p:sp>
      <p:sp>
        <p:nvSpPr>
          <p:cNvPr id="5" name="TextBox 3"/>
          <p:cNvSpPr txBox="1"/>
          <p:nvPr/>
        </p:nvSpPr>
        <p:spPr>
          <a:xfrm>
            <a:off x="558800" y="6488668"/>
            <a:ext cx="10058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Martin Berger			          Raphael </a:t>
            </a:r>
            <a:r>
              <a:rPr lang="en-US" dirty="0" err="1" smtClean="0"/>
              <a:t>Presberg</a:t>
            </a:r>
            <a:r>
              <a:rPr lang="en-US" dirty="0" smtClean="0"/>
              <a:t>			        Alexis Geiger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1663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558800" y="415925"/>
            <a:ext cx="7772400" cy="1470025"/>
          </a:xfrm>
        </p:spPr>
        <p:txBody>
          <a:bodyPr/>
          <a:lstStyle/>
          <a:p>
            <a:r>
              <a:rPr lang="fr-FR" dirty="0" smtClean="0"/>
              <a:t>PRESENTATION DU JEU</a:t>
            </a:r>
            <a:endParaRPr lang="fr-FR" dirty="0"/>
          </a:p>
        </p:txBody>
      </p:sp>
      <p:sp>
        <p:nvSpPr>
          <p:cNvPr id="5" name="TextBox 3"/>
          <p:cNvSpPr txBox="1"/>
          <p:nvPr/>
        </p:nvSpPr>
        <p:spPr>
          <a:xfrm>
            <a:off x="558800" y="6488668"/>
            <a:ext cx="10058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Martin Berger			          Raphael </a:t>
            </a:r>
            <a:r>
              <a:rPr lang="en-US" dirty="0" err="1" smtClean="0"/>
              <a:t>Presberg</a:t>
            </a:r>
            <a:r>
              <a:rPr lang="en-US" dirty="0" smtClean="0"/>
              <a:t>			        Alexis Geiger</a:t>
            </a:r>
            <a:endParaRPr lang="en-US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811" y="1626514"/>
            <a:ext cx="3902020" cy="452730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5000" y="1626514"/>
            <a:ext cx="4144850" cy="2952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423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38093"/>
            <a:ext cx="8229600" cy="1143000"/>
          </a:xfrm>
        </p:spPr>
        <p:txBody>
          <a:bodyPr/>
          <a:lstStyle/>
          <a:p>
            <a:r>
              <a:rPr lang="fr-FR" dirty="0" smtClean="0"/>
              <a:t>PRESENTATION DU CODE </a:t>
            </a:r>
            <a:endParaRPr lang="fr-FR" dirty="0"/>
          </a:p>
        </p:txBody>
      </p:sp>
      <p:pic>
        <p:nvPicPr>
          <p:cNvPr id="9" name="Espace réservé du contenu 8" descr="Meteor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5613" r="-25613"/>
          <a:stretch>
            <a:fillRect/>
          </a:stretch>
        </p:blipFill>
        <p:spPr>
          <a:xfrm>
            <a:off x="-252881" y="1913840"/>
            <a:ext cx="2656232" cy="1460825"/>
          </a:xfrm>
        </p:spPr>
      </p:pic>
      <p:pic>
        <p:nvPicPr>
          <p:cNvPr id="10" name="Image 9" descr="GreenLas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4946" y="1913840"/>
            <a:ext cx="387714" cy="1103494"/>
          </a:xfrm>
          <a:prstGeom prst="rect">
            <a:avLst/>
          </a:prstGeom>
        </p:spPr>
      </p:pic>
      <p:pic>
        <p:nvPicPr>
          <p:cNvPr id="11" name="Image 10" descr="fighter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333" y="1913840"/>
            <a:ext cx="1460825" cy="1460825"/>
          </a:xfrm>
          <a:prstGeom prst="rect">
            <a:avLst/>
          </a:prstGeom>
        </p:spPr>
      </p:pic>
      <p:pic>
        <p:nvPicPr>
          <p:cNvPr id="12" name="Image 11" descr="Space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551" y="1913840"/>
            <a:ext cx="2098249" cy="1573687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566444" y="4054743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METEOR</a:t>
            </a:r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2626012" y="4027435"/>
            <a:ext cx="92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MISSILE</a:t>
            </a:r>
            <a:endParaRPr lang="fr-FR" dirty="0"/>
          </a:p>
        </p:txBody>
      </p:sp>
      <p:sp>
        <p:nvSpPr>
          <p:cNvPr id="15" name="ZoneTexte 14"/>
          <p:cNvSpPr txBox="1"/>
          <p:nvPr/>
        </p:nvSpPr>
        <p:spPr>
          <a:xfrm>
            <a:off x="4724770" y="4054743"/>
            <a:ext cx="809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AVION</a:t>
            </a:r>
            <a:endParaRPr lang="fr-FR" dirty="0"/>
          </a:p>
        </p:txBody>
      </p:sp>
      <p:sp>
        <p:nvSpPr>
          <p:cNvPr id="16" name="ZoneTexte 15"/>
          <p:cNvSpPr txBox="1"/>
          <p:nvPr/>
        </p:nvSpPr>
        <p:spPr>
          <a:xfrm>
            <a:off x="6759425" y="4054743"/>
            <a:ext cx="1741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IMAGE DE FOND </a:t>
            </a:r>
            <a:endParaRPr lang="fr-FR" dirty="0"/>
          </a:p>
        </p:txBody>
      </p:sp>
      <p:sp>
        <p:nvSpPr>
          <p:cNvPr id="17" name="TextBox 3"/>
          <p:cNvSpPr txBox="1"/>
          <p:nvPr/>
        </p:nvSpPr>
        <p:spPr>
          <a:xfrm>
            <a:off x="558800" y="6488668"/>
            <a:ext cx="10058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Martin Berger			          Raphael </a:t>
            </a:r>
            <a:r>
              <a:rPr lang="en-US" dirty="0" err="1" smtClean="0"/>
              <a:t>Presberg</a:t>
            </a:r>
            <a:r>
              <a:rPr lang="en-US" dirty="0" smtClean="0"/>
              <a:t>			        Alexis Geiger</a:t>
            </a:r>
            <a:endParaRPr lang="en-US" dirty="0"/>
          </a:p>
        </p:txBody>
      </p:sp>
      <p:sp>
        <p:nvSpPr>
          <p:cNvPr id="19" name="ZoneTexte 18"/>
          <p:cNvSpPr txBox="1"/>
          <p:nvPr/>
        </p:nvSpPr>
        <p:spPr>
          <a:xfrm>
            <a:off x="566444" y="1288291"/>
            <a:ext cx="1703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smtClean="0"/>
              <a:t>- Les </a:t>
            </a:r>
            <a:r>
              <a:rPr lang="fr-FR" sz="2400" dirty="0" smtClean="0"/>
              <a:t>images</a:t>
            </a:r>
            <a:endParaRPr lang="fr-FR" sz="2400" dirty="0"/>
          </a:p>
        </p:txBody>
      </p:sp>
      <p:sp>
        <p:nvSpPr>
          <p:cNvPr id="20" name="ZoneTexte 19"/>
          <p:cNvSpPr txBox="1"/>
          <p:nvPr/>
        </p:nvSpPr>
        <p:spPr>
          <a:xfrm>
            <a:off x="558800" y="4821352"/>
            <a:ext cx="1918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smtClean="0"/>
              <a:t>- Système son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436313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PRESENTATION DU CODE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La fonction principale (dont la boucle de jeu)</a:t>
            </a:r>
            <a:endParaRPr lang="fr-FR" dirty="0"/>
          </a:p>
        </p:txBody>
      </p:sp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91306361"/>
              </p:ext>
            </p:extLst>
          </p:nvPr>
        </p:nvGraphicFramePr>
        <p:xfrm>
          <a:off x="2096258" y="2351482"/>
          <a:ext cx="4421688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3"/>
          <p:cNvSpPr txBox="1"/>
          <p:nvPr/>
        </p:nvSpPr>
        <p:spPr>
          <a:xfrm>
            <a:off x="558800" y="6488668"/>
            <a:ext cx="10058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Martin Berger			          Raphael </a:t>
            </a:r>
            <a:r>
              <a:rPr lang="en-US" dirty="0" err="1" smtClean="0"/>
              <a:t>Presberg</a:t>
            </a:r>
            <a:r>
              <a:rPr lang="en-US" dirty="0" smtClean="0"/>
              <a:t>			        Alexis Geiger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005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21528" y="274638"/>
            <a:ext cx="8229600" cy="1143000"/>
          </a:xfrm>
        </p:spPr>
        <p:txBody>
          <a:bodyPr/>
          <a:lstStyle/>
          <a:p>
            <a:r>
              <a:rPr lang="fr-FR" dirty="0" smtClean="0"/>
              <a:t>PRESENTATION DU CODE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21528" y="2240006"/>
            <a:ext cx="8229600" cy="4525963"/>
          </a:xfrm>
        </p:spPr>
        <p:txBody>
          <a:bodyPr/>
          <a:lstStyle/>
          <a:p>
            <a:r>
              <a:rPr lang="fr-FR" dirty="0" smtClean="0"/>
              <a:t>La fonction GAME OVER: </a:t>
            </a: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3928442" y="1501342"/>
            <a:ext cx="18210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smtClean="0"/>
              <a:t>Les fonctions</a:t>
            </a:r>
            <a:endParaRPr lang="fr-FR" sz="2400" dirty="0"/>
          </a:p>
        </p:txBody>
      </p:sp>
      <p:sp>
        <p:nvSpPr>
          <p:cNvPr id="8" name="TextBox 3"/>
          <p:cNvSpPr txBox="1"/>
          <p:nvPr/>
        </p:nvSpPr>
        <p:spPr>
          <a:xfrm>
            <a:off x="558800" y="6488668"/>
            <a:ext cx="10058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Martin Berger			          Raphael </a:t>
            </a:r>
            <a:r>
              <a:rPr lang="en-US" dirty="0" err="1" smtClean="0"/>
              <a:t>Presberg</a:t>
            </a:r>
            <a:r>
              <a:rPr lang="en-US" dirty="0" smtClean="0"/>
              <a:t>			        Alexis Geiger</a:t>
            </a:r>
            <a:endParaRPr lang="en-US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098" y="3007409"/>
            <a:ext cx="4711700" cy="149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295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336476"/>
            <a:ext cx="8229600" cy="1143000"/>
          </a:xfrm>
        </p:spPr>
        <p:txBody>
          <a:bodyPr>
            <a:normAutofit/>
          </a:bodyPr>
          <a:lstStyle/>
          <a:p>
            <a:r>
              <a:rPr lang="fr-FR" sz="6000" dirty="0" smtClean="0"/>
              <a:t>CONCLUSION</a:t>
            </a:r>
            <a:endParaRPr lang="fr-FR" sz="6000" dirty="0"/>
          </a:p>
        </p:txBody>
      </p:sp>
      <p:sp>
        <p:nvSpPr>
          <p:cNvPr id="4" name="TextBox 3"/>
          <p:cNvSpPr txBox="1"/>
          <p:nvPr/>
        </p:nvSpPr>
        <p:spPr>
          <a:xfrm>
            <a:off x="558800" y="6488668"/>
            <a:ext cx="10058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Martin Berger			          Raphael </a:t>
            </a:r>
            <a:r>
              <a:rPr lang="en-US" dirty="0" err="1" smtClean="0"/>
              <a:t>Presberg</a:t>
            </a:r>
            <a:r>
              <a:rPr lang="en-US" dirty="0" smtClean="0"/>
              <a:t>			        Alexis Geiger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544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1587</TotalTime>
  <Words>90</Words>
  <Application>Microsoft Macintosh PowerPoint</Application>
  <PresentationFormat>Présentation à l'écran (4:3)</PresentationFormat>
  <Paragraphs>36</Paragraphs>
  <Slides>7</Slides>
  <Notes>1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8" baseType="lpstr">
      <vt:lpstr>Thème Office</vt:lpstr>
      <vt:lpstr>Asteroid Cloud</vt:lpstr>
      <vt:lpstr>SOMMAIRE </vt:lpstr>
      <vt:lpstr>PRESENTATION DU JEU</vt:lpstr>
      <vt:lpstr>PRESENTATION DU CODE </vt:lpstr>
      <vt:lpstr>PRESENTATION DU CODE </vt:lpstr>
      <vt:lpstr>PRESENTATION DU CODE </vt:lpstr>
      <vt:lpstr>CONCLUSION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Asteroid Cloud</dc:title>
  <dc:creator>Raphael Presberg</dc:creator>
  <cp:lastModifiedBy>Raphael Presberg</cp:lastModifiedBy>
  <cp:revision>13</cp:revision>
  <dcterms:created xsi:type="dcterms:W3CDTF">2015-12-07T09:45:31Z</dcterms:created>
  <dcterms:modified xsi:type="dcterms:W3CDTF">2015-12-08T15:07:10Z</dcterms:modified>
</cp:coreProperties>
</file>

<file path=docProps/thumbnail.jpeg>
</file>